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9" r:id="rId5"/>
    <p:sldId id="258" r:id="rId6"/>
    <p:sldId id="268" r:id="rId7"/>
    <p:sldId id="267" r:id="rId8"/>
    <p:sldId id="269" r:id="rId9"/>
    <p:sldId id="260" r:id="rId10"/>
    <p:sldId id="262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79" autoAdjust="0"/>
    <p:restoredTop sz="94660"/>
  </p:normalViewPr>
  <p:slideViewPr>
    <p:cSldViewPr>
      <p:cViewPr varScale="1">
        <p:scale>
          <a:sx n="64" d="100"/>
          <a:sy n="64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Didar\Music\vlc-record-2013-04-13-10h55m18s-vlc-record-2013-04-13-10h53m41s-Action%20Replay%20ZorKa%20Jhatka%20Full%20song.mp3-.mp3-.mp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304800"/>
            <a:ext cx="2819400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23531"/>
            <a:ext cx="5638799" cy="49504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8456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7824" y="445576"/>
            <a:ext cx="88392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মূল্যায়ন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১। আড় এবং লম্বিক তরঙ্গ কোন তরঙ্গের অন্তর্ভূক্ত?	               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২। তরঙ্গদৈর্ঘ্য কী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3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।বিস্তার বলতে কী বুঝ?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৩।অগ্রগামী তরঙ্গের ২টি বৈশিষ্ট্য বল।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233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828800"/>
            <a:ext cx="8610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আড় এবং লম্বিক তরঙ্গের পার্থক্য লিখ।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925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2514600"/>
            <a:ext cx="5105400" cy="264687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446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058394"/>
            <a:ext cx="3505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পরিচিতি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নীলা বনিক,প্রভাষক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মাধবদী মহাবিদ্যালয়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মাধবদী,নরসিংদী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3305163"/>
            <a:ext cx="373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smtClean="0">
                <a:latin typeface="NikoshBAN" pitchFamily="2" charset="0"/>
                <a:cs typeface="NikoshBAN" pitchFamily="2" charset="0"/>
              </a:rPr>
              <a:t>শ্রেণিঃ একাদশ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পদার্থ বিজ্ঞান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অধ্যায়ঃ সপ্তদশ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110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ound from a speake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vlc-record-2013-04-13-10h55m18s-vlc-record-2013-04-13-10h53m41s-Action Replay ZorKa Jhatka Full song.mp3-.mp3-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229600" y="6096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961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0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14400"/>
            <a:ext cx="7239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 ------------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১।তরঙ্গ কী তা বলতে পারবে।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২।তরঙ্গের প্রকারভেদ উল্লেখ করতে পারবে।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৩।অগ্রগামী তরঙ্গের উদাহরণ  লিখতে পারবে।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048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718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03" y="800715"/>
            <a:ext cx="3310871" cy="24799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8458" y="3352995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বায়ু তরঙ্গ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51706" y="4112751"/>
            <a:ext cx="2155351" cy="17259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51706" y="6184612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শব্দ তরঙ্গ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064" y="931193"/>
            <a:ext cx="3052190" cy="24894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522" y="4112751"/>
            <a:ext cx="3426690" cy="21356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81600" y="3429648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পানি তরঙ্গ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0" y="6476999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আলোক তরঙ্গ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021264" y="35321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146175" algn="l"/>
              </a:tabLst>
            </a:pP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0504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980707" y="803673"/>
            <a:ext cx="205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675907" y="5299473"/>
            <a:ext cx="1241286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917193" y="4156473"/>
            <a:ext cx="206514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009407" y="803673"/>
            <a:ext cx="0" cy="518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6096000" y="1862731"/>
            <a:ext cx="1642385" cy="3547122"/>
          </a:xfrm>
          <a:custGeom>
            <a:avLst/>
            <a:gdLst>
              <a:gd name="connsiteX0" fmla="*/ 836473 w 1642385"/>
              <a:gd name="connsiteY0" fmla="*/ 0 h 3972739"/>
              <a:gd name="connsiteX1" fmla="*/ 1642385 w 1642385"/>
              <a:gd name="connsiteY1" fmla="*/ 511444 h 3972739"/>
              <a:gd name="connsiteX2" fmla="*/ 836473 w 1642385"/>
              <a:gd name="connsiteY2" fmla="*/ 1084881 h 3972739"/>
              <a:gd name="connsiteX3" fmla="*/ 15063 w 1642385"/>
              <a:gd name="connsiteY3" fmla="*/ 1627322 h 3972739"/>
              <a:gd name="connsiteX4" fmla="*/ 1580391 w 1642385"/>
              <a:gd name="connsiteY4" fmla="*/ 2216258 h 3972739"/>
              <a:gd name="connsiteX5" fmla="*/ 836473 w 1642385"/>
              <a:gd name="connsiteY5" fmla="*/ 2820692 h 3972739"/>
              <a:gd name="connsiteX6" fmla="*/ 61558 w 1642385"/>
              <a:gd name="connsiteY6" fmla="*/ 3456122 h 3972739"/>
              <a:gd name="connsiteX7" fmla="*/ 913964 w 1642385"/>
              <a:gd name="connsiteY7" fmla="*/ 3936570 h 3972739"/>
              <a:gd name="connsiteX8" fmla="*/ 851971 w 1642385"/>
              <a:gd name="connsiteY8" fmla="*/ 3936570 h 3972739"/>
              <a:gd name="connsiteX9" fmla="*/ 851971 w 1642385"/>
              <a:gd name="connsiteY9" fmla="*/ 3921071 h 3972739"/>
              <a:gd name="connsiteX10" fmla="*/ 851971 w 1642385"/>
              <a:gd name="connsiteY10" fmla="*/ 3921071 h 3972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42385" h="3972739">
                <a:moveTo>
                  <a:pt x="836473" y="0"/>
                </a:moveTo>
                <a:cubicBezTo>
                  <a:pt x="1239429" y="165315"/>
                  <a:pt x="1642385" y="330631"/>
                  <a:pt x="1642385" y="511444"/>
                </a:cubicBezTo>
                <a:cubicBezTo>
                  <a:pt x="1642385" y="692257"/>
                  <a:pt x="1107693" y="898901"/>
                  <a:pt x="836473" y="1084881"/>
                </a:cubicBezTo>
                <a:cubicBezTo>
                  <a:pt x="565253" y="1270861"/>
                  <a:pt x="-108923" y="1438759"/>
                  <a:pt x="15063" y="1627322"/>
                </a:cubicBezTo>
                <a:cubicBezTo>
                  <a:pt x="139049" y="1815885"/>
                  <a:pt x="1443489" y="2017363"/>
                  <a:pt x="1580391" y="2216258"/>
                </a:cubicBezTo>
                <a:cubicBezTo>
                  <a:pt x="1717293" y="2415153"/>
                  <a:pt x="836473" y="2820692"/>
                  <a:pt x="836473" y="2820692"/>
                </a:cubicBezTo>
                <a:cubicBezTo>
                  <a:pt x="583334" y="3027336"/>
                  <a:pt x="48643" y="3270142"/>
                  <a:pt x="61558" y="3456122"/>
                </a:cubicBezTo>
                <a:cubicBezTo>
                  <a:pt x="74473" y="3642102"/>
                  <a:pt x="782228" y="3856495"/>
                  <a:pt x="913964" y="3936570"/>
                </a:cubicBezTo>
                <a:cubicBezTo>
                  <a:pt x="1045700" y="4016645"/>
                  <a:pt x="862303" y="3939153"/>
                  <a:pt x="851971" y="3936570"/>
                </a:cubicBezTo>
                <a:cubicBezTo>
                  <a:pt x="841639" y="3933987"/>
                  <a:pt x="851971" y="3921071"/>
                  <a:pt x="851971" y="3921071"/>
                </a:cubicBezTo>
                <a:lnTo>
                  <a:pt x="851971" y="392107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6260752" y="829420"/>
            <a:ext cx="782331" cy="1033311"/>
          </a:xfrm>
          <a:custGeom>
            <a:avLst/>
            <a:gdLst>
              <a:gd name="connsiteX0" fmla="*/ 682061 w 782331"/>
              <a:gd name="connsiteY0" fmla="*/ 966726 h 1033311"/>
              <a:gd name="connsiteX1" fmla="*/ 666563 w 782331"/>
              <a:gd name="connsiteY1" fmla="*/ 1028719 h 1033311"/>
              <a:gd name="connsiteX2" fmla="*/ 682061 w 782331"/>
              <a:gd name="connsiteY2" fmla="*/ 1028719 h 1033311"/>
              <a:gd name="connsiteX3" fmla="*/ 682061 w 782331"/>
              <a:gd name="connsiteY3" fmla="*/ 1028719 h 1033311"/>
              <a:gd name="connsiteX4" fmla="*/ 136 w 782331"/>
              <a:gd name="connsiteY4" fmla="*/ 594766 h 1033311"/>
              <a:gd name="connsiteX5" fmla="*/ 744054 w 782331"/>
              <a:gd name="connsiteY5" fmla="*/ 52326 h 1033311"/>
              <a:gd name="connsiteX6" fmla="*/ 682061 w 782331"/>
              <a:gd name="connsiteY6" fmla="*/ 21329 h 1033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2331" h="1033311">
                <a:moveTo>
                  <a:pt x="682061" y="966726"/>
                </a:moveTo>
                <a:cubicBezTo>
                  <a:pt x="676895" y="987390"/>
                  <a:pt x="666563" y="1018387"/>
                  <a:pt x="666563" y="1028719"/>
                </a:cubicBezTo>
                <a:cubicBezTo>
                  <a:pt x="666563" y="1039051"/>
                  <a:pt x="682061" y="1028719"/>
                  <a:pt x="682061" y="1028719"/>
                </a:cubicBezTo>
                <a:lnTo>
                  <a:pt x="682061" y="1028719"/>
                </a:lnTo>
                <a:cubicBezTo>
                  <a:pt x="568407" y="956393"/>
                  <a:pt x="-10196" y="757498"/>
                  <a:pt x="136" y="594766"/>
                </a:cubicBezTo>
                <a:cubicBezTo>
                  <a:pt x="10468" y="432034"/>
                  <a:pt x="630400" y="147899"/>
                  <a:pt x="744054" y="52326"/>
                </a:cubicBezTo>
                <a:cubicBezTo>
                  <a:pt x="857708" y="-43247"/>
                  <a:pt x="682061" y="21329"/>
                  <a:pt x="682061" y="2132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5828307" y="1108473"/>
            <a:ext cx="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321735" y="1346075"/>
            <a:ext cx="3268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1"/>
          </p:cNvCxnSpPr>
          <p:nvPr/>
        </p:nvCxnSpPr>
        <p:spPr>
          <a:xfrm flipH="1">
            <a:off x="7428507" y="2319382"/>
            <a:ext cx="30987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7022321" y="2582103"/>
            <a:ext cx="4061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3"/>
          </p:cNvCxnSpPr>
          <p:nvPr/>
        </p:nvCxnSpPr>
        <p:spPr>
          <a:xfrm>
            <a:off x="6111063" y="3315711"/>
            <a:ext cx="5408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038107" y="1796282"/>
            <a:ext cx="0" cy="19578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16200000" flipH="1">
            <a:off x="7451715" y="2400757"/>
            <a:ext cx="1855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তরঙ্গদৈর্ঘ্য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6835696" y="4920588"/>
            <a:ext cx="0" cy="279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6"/>
          </p:cNvCxnSpPr>
          <p:nvPr/>
        </p:nvCxnSpPr>
        <p:spPr>
          <a:xfrm>
            <a:off x="6157558" y="4948583"/>
            <a:ext cx="8518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/>
          <p:nvPr/>
        </p:nvCxnSpPr>
        <p:spPr>
          <a:xfrm>
            <a:off x="6578946" y="4948583"/>
            <a:ext cx="602879" cy="18466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909463" y="6052066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আড় তরঙ্গ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7025551" y="5371798"/>
            <a:ext cx="282425" cy="209666"/>
          </a:xfrm>
          <a:custGeom>
            <a:avLst/>
            <a:gdLst>
              <a:gd name="connsiteX0" fmla="*/ 0 w 282425"/>
              <a:gd name="connsiteY0" fmla="*/ 0 h 209666"/>
              <a:gd name="connsiteX1" fmla="*/ 263471 w 282425"/>
              <a:gd name="connsiteY1" fmla="*/ 201478 h 209666"/>
              <a:gd name="connsiteX2" fmla="*/ 263471 w 282425"/>
              <a:gd name="connsiteY2" fmla="*/ 170482 h 209666"/>
              <a:gd name="connsiteX3" fmla="*/ 278970 w 282425"/>
              <a:gd name="connsiteY3" fmla="*/ 170482 h 209666"/>
              <a:gd name="connsiteX4" fmla="*/ 278970 w 282425"/>
              <a:gd name="connsiteY4" fmla="*/ 201478 h 209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2425" h="209666">
                <a:moveTo>
                  <a:pt x="0" y="0"/>
                </a:moveTo>
                <a:cubicBezTo>
                  <a:pt x="109779" y="86532"/>
                  <a:pt x="219559" y="173064"/>
                  <a:pt x="263471" y="201478"/>
                </a:cubicBezTo>
                <a:cubicBezTo>
                  <a:pt x="307383" y="229892"/>
                  <a:pt x="260888" y="175648"/>
                  <a:pt x="263471" y="170482"/>
                </a:cubicBezTo>
                <a:cubicBezTo>
                  <a:pt x="266054" y="165316"/>
                  <a:pt x="276387" y="165316"/>
                  <a:pt x="278970" y="170482"/>
                </a:cubicBezTo>
                <a:cubicBezTo>
                  <a:pt x="281553" y="175648"/>
                  <a:pt x="280261" y="188563"/>
                  <a:pt x="278970" y="20147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4839614" y="1427597"/>
            <a:ext cx="1026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তরঙ্গের অভিমুখ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2743200" y="829420"/>
            <a:ext cx="1828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eform 42"/>
          <p:cNvSpPr/>
          <p:nvPr/>
        </p:nvSpPr>
        <p:spPr>
          <a:xfrm>
            <a:off x="3471541" y="815125"/>
            <a:ext cx="607310" cy="3446909"/>
          </a:xfrm>
          <a:custGeom>
            <a:avLst/>
            <a:gdLst>
              <a:gd name="connsiteX0" fmla="*/ 62073 w 607310"/>
              <a:gd name="connsiteY0" fmla="*/ 3446909 h 3446909"/>
              <a:gd name="connsiteX1" fmla="*/ 604513 w 607310"/>
              <a:gd name="connsiteY1" fmla="*/ 3028455 h 3446909"/>
              <a:gd name="connsiteX2" fmla="*/ 79 w 607310"/>
              <a:gd name="connsiteY2" fmla="*/ 2656495 h 3446909"/>
              <a:gd name="connsiteX3" fmla="*/ 558018 w 607310"/>
              <a:gd name="connsiteY3" fmla="*/ 2269038 h 3446909"/>
              <a:gd name="connsiteX4" fmla="*/ 15578 w 607310"/>
              <a:gd name="connsiteY4" fmla="*/ 1943573 h 3446909"/>
              <a:gd name="connsiteX5" fmla="*/ 604513 w 607310"/>
              <a:gd name="connsiteY5" fmla="*/ 1556116 h 3446909"/>
              <a:gd name="connsiteX6" fmla="*/ 46574 w 607310"/>
              <a:gd name="connsiteY6" fmla="*/ 1308143 h 3446909"/>
              <a:gd name="connsiteX7" fmla="*/ 573517 w 607310"/>
              <a:gd name="connsiteY7" fmla="*/ 951682 h 3446909"/>
              <a:gd name="connsiteX8" fmla="*/ 46574 w 607310"/>
              <a:gd name="connsiteY8" fmla="*/ 719207 h 3446909"/>
              <a:gd name="connsiteX9" fmla="*/ 604513 w 607310"/>
              <a:gd name="connsiteY9" fmla="*/ 424739 h 3446909"/>
              <a:gd name="connsiteX10" fmla="*/ 263551 w 607310"/>
              <a:gd name="connsiteY10" fmla="*/ 37282 h 3446909"/>
              <a:gd name="connsiteX11" fmla="*/ 294547 w 607310"/>
              <a:gd name="connsiteY11" fmla="*/ 37282 h 344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7310" h="3446909">
                <a:moveTo>
                  <a:pt x="62073" y="3446909"/>
                </a:moveTo>
                <a:cubicBezTo>
                  <a:pt x="338459" y="3303550"/>
                  <a:pt x="614845" y="3160191"/>
                  <a:pt x="604513" y="3028455"/>
                </a:cubicBezTo>
                <a:cubicBezTo>
                  <a:pt x="594181" y="2896719"/>
                  <a:pt x="7828" y="2783064"/>
                  <a:pt x="79" y="2656495"/>
                </a:cubicBezTo>
                <a:cubicBezTo>
                  <a:pt x="-7670" y="2529926"/>
                  <a:pt x="555435" y="2387858"/>
                  <a:pt x="558018" y="2269038"/>
                </a:cubicBezTo>
                <a:cubicBezTo>
                  <a:pt x="560601" y="2150218"/>
                  <a:pt x="7829" y="2062393"/>
                  <a:pt x="15578" y="1943573"/>
                </a:cubicBezTo>
                <a:cubicBezTo>
                  <a:pt x="23327" y="1824753"/>
                  <a:pt x="599347" y="1662021"/>
                  <a:pt x="604513" y="1556116"/>
                </a:cubicBezTo>
                <a:cubicBezTo>
                  <a:pt x="609679" y="1450211"/>
                  <a:pt x="51740" y="1408882"/>
                  <a:pt x="46574" y="1308143"/>
                </a:cubicBezTo>
                <a:cubicBezTo>
                  <a:pt x="41408" y="1207404"/>
                  <a:pt x="573517" y="1049838"/>
                  <a:pt x="573517" y="951682"/>
                </a:cubicBezTo>
                <a:cubicBezTo>
                  <a:pt x="573517" y="853526"/>
                  <a:pt x="41408" y="807031"/>
                  <a:pt x="46574" y="719207"/>
                </a:cubicBezTo>
                <a:cubicBezTo>
                  <a:pt x="51740" y="631383"/>
                  <a:pt x="568350" y="538393"/>
                  <a:pt x="604513" y="424739"/>
                </a:cubicBezTo>
                <a:cubicBezTo>
                  <a:pt x="640676" y="311085"/>
                  <a:pt x="315212" y="101858"/>
                  <a:pt x="263551" y="37282"/>
                </a:cubicBezTo>
                <a:cubicBezTo>
                  <a:pt x="211890" y="-27294"/>
                  <a:pt x="253218" y="4994"/>
                  <a:pt x="294547" y="3728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>
            <a:off x="546961" y="852407"/>
            <a:ext cx="14478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1409054" y="852407"/>
            <a:ext cx="646" cy="406818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35337" y="5476631"/>
            <a:ext cx="1739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ঝুলন্ত রশি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6485178" y="1346075"/>
            <a:ext cx="0" cy="177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485178" y="1524000"/>
            <a:ext cx="12532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738384" y="1323945"/>
            <a:ext cx="1862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কনার কম্পন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193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4" grpId="0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14" y="1141696"/>
            <a:ext cx="1071508" cy="359819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71822" y="4876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স্প্রিং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581252" y="2098158"/>
            <a:ext cx="3744155" cy="210505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800600" y="2438400"/>
            <a:ext cx="1524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91200" y="2133600"/>
            <a:ext cx="76200" cy="2743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867400" y="2133600"/>
            <a:ext cx="809657" cy="28891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791200" y="2133600"/>
            <a:ext cx="762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 rot="16200000">
            <a:off x="5471383" y="3091934"/>
            <a:ext cx="3066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486559" y="5067836"/>
            <a:ext cx="2019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লম্বিক তরঙ্গ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397" y="1278610"/>
            <a:ext cx="3364804" cy="312520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677058" y="1981200"/>
            <a:ext cx="163754" cy="1828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40812" y="2209800"/>
            <a:ext cx="45719" cy="1295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620000" y="1981200"/>
            <a:ext cx="76200" cy="2667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924800" y="1697698"/>
            <a:ext cx="8941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924800" y="1524000"/>
            <a:ext cx="228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696200" y="1981200"/>
            <a:ext cx="152400" cy="12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591300" y="359044"/>
            <a:ext cx="22098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793365" y="4035382"/>
            <a:ext cx="914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7620000" y="1743417"/>
            <a:ext cx="0" cy="12283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5400000">
            <a:off x="6893818" y="2369438"/>
            <a:ext cx="1799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তরঙ্গের অভিমুখ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758935" y="1524000"/>
            <a:ext cx="0" cy="15537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6200000">
            <a:off x="5814139" y="2052191"/>
            <a:ext cx="1495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কনার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কম্পন</a:t>
            </a:r>
            <a:r>
              <a:rPr lang="bn-BD" sz="2000" dirty="0" smtClean="0"/>
              <a:t> </a:t>
            </a:r>
            <a:endParaRPr lang="en-US" sz="2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7552367" y="3466460"/>
            <a:ext cx="5600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552367" y="4898121"/>
            <a:ext cx="5924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rot="5400000">
            <a:off x="7211115" y="4176805"/>
            <a:ext cx="1102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তরঙ্গদৈর্ঘ্য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0" name="Straight Arrow Connector 29"/>
          <p:cNvCxnSpPr>
            <a:stCxn id="28" idx="1"/>
          </p:cNvCxnSpPr>
          <p:nvPr/>
        </p:nvCxnSpPr>
        <p:spPr>
          <a:xfrm flipH="1" flipV="1">
            <a:off x="7762585" y="3469040"/>
            <a:ext cx="1" cy="3409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762586" y="4648200"/>
            <a:ext cx="0" cy="3015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70266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6" grpId="0"/>
      <p:bldP spid="24" grpId="0"/>
      <p:bldP spid="21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1485254" y="1828800"/>
            <a:ext cx="2420319" cy="1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1503336" y="1193369"/>
            <a:ext cx="2402237" cy="1270862"/>
          </a:xfrm>
          <a:custGeom>
            <a:avLst/>
            <a:gdLst>
              <a:gd name="connsiteX0" fmla="*/ 0 w 2402237"/>
              <a:gd name="connsiteY0" fmla="*/ 635431 h 1270862"/>
              <a:gd name="connsiteX1" fmla="*/ 650928 w 2402237"/>
              <a:gd name="connsiteY1" fmla="*/ 0 h 1270862"/>
              <a:gd name="connsiteX2" fmla="*/ 1286359 w 2402237"/>
              <a:gd name="connsiteY2" fmla="*/ 635431 h 1270862"/>
              <a:gd name="connsiteX3" fmla="*/ 1828800 w 2402237"/>
              <a:gd name="connsiteY3" fmla="*/ 1270862 h 1270862"/>
              <a:gd name="connsiteX4" fmla="*/ 2402237 w 2402237"/>
              <a:gd name="connsiteY4" fmla="*/ 635431 h 1270862"/>
              <a:gd name="connsiteX5" fmla="*/ 2402237 w 2402237"/>
              <a:gd name="connsiteY5" fmla="*/ 635431 h 1270862"/>
              <a:gd name="connsiteX6" fmla="*/ 2402237 w 2402237"/>
              <a:gd name="connsiteY6" fmla="*/ 635431 h 1270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02237" h="1270862">
                <a:moveTo>
                  <a:pt x="0" y="635431"/>
                </a:moveTo>
                <a:cubicBezTo>
                  <a:pt x="218267" y="317715"/>
                  <a:pt x="436535" y="0"/>
                  <a:pt x="650928" y="0"/>
                </a:cubicBezTo>
                <a:cubicBezTo>
                  <a:pt x="865321" y="0"/>
                  <a:pt x="1090047" y="423621"/>
                  <a:pt x="1286359" y="635431"/>
                </a:cubicBezTo>
                <a:cubicBezTo>
                  <a:pt x="1482671" y="847241"/>
                  <a:pt x="1642820" y="1270862"/>
                  <a:pt x="1828800" y="1270862"/>
                </a:cubicBezTo>
                <a:cubicBezTo>
                  <a:pt x="2014780" y="1270862"/>
                  <a:pt x="2402237" y="635431"/>
                  <a:pt x="2402237" y="635431"/>
                </a:cubicBezTo>
                <a:lnTo>
                  <a:pt x="2402237" y="635431"/>
                </a:lnTo>
                <a:lnTo>
                  <a:pt x="2402237" y="63543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295400" y="1752600"/>
            <a:ext cx="207936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224006" y="937602"/>
            <a:ext cx="457200" cy="240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81206" y="762000"/>
            <a:ext cx="1662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তরঙ্গশীর্ষ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36563" y="2464231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04454" y="2921431"/>
            <a:ext cx="1638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তরঙ্গপাদ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399368" y="3383096"/>
            <a:ext cx="0" cy="579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905573" y="3383096"/>
            <a:ext cx="0" cy="520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99368" y="3643338"/>
            <a:ext cx="5304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29861" y="3500735"/>
            <a:ext cx="1531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তরঙ্গদৈর্ঘ্য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3048000" y="3643338"/>
            <a:ext cx="8575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501898" y="1905000"/>
            <a:ext cx="1580827" cy="1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>
            <a:off x="5501898" y="898892"/>
            <a:ext cx="1580827" cy="1007400"/>
          </a:xfrm>
          <a:custGeom>
            <a:avLst/>
            <a:gdLst>
              <a:gd name="connsiteX0" fmla="*/ 0 w 1580827"/>
              <a:gd name="connsiteY0" fmla="*/ 1007400 h 1007400"/>
              <a:gd name="connsiteX1" fmla="*/ 759417 w 1580827"/>
              <a:gd name="connsiteY1" fmla="*/ 10 h 1007400"/>
              <a:gd name="connsiteX2" fmla="*/ 1580827 w 1580827"/>
              <a:gd name="connsiteY2" fmla="*/ 991901 h 100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0827" h="1007400">
                <a:moveTo>
                  <a:pt x="0" y="1007400"/>
                </a:moveTo>
                <a:cubicBezTo>
                  <a:pt x="247973" y="504996"/>
                  <a:pt x="495946" y="2593"/>
                  <a:pt x="759417" y="10"/>
                </a:cubicBezTo>
                <a:cubicBezTo>
                  <a:pt x="1022888" y="-2573"/>
                  <a:pt x="1301857" y="494664"/>
                  <a:pt x="1580827" y="99190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>
            <a:endCxn id="40" idx="1"/>
          </p:cNvCxnSpPr>
          <p:nvPr/>
        </p:nvCxnSpPr>
        <p:spPr>
          <a:xfrm flipV="1">
            <a:off x="6261315" y="898902"/>
            <a:ext cx="0" cy="1006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261315" y="1401951"/>
            <a:ext cx="8214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082725" y="1290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বিস্তার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0067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-0.00046 C 0.0092 -0.01989 0.02014 -0.03491 0.02917 -0.05018 C 0.03611 -0.06174 0.04011 -0.07237 0.05122 -0.07723 C 0.05643 -0.08208 0.06094 -0.08254 0.06632 -0.08624 C 0.06823 -0.0874 0.06962 -0.08971 0.07153 -0.09087 C 0.07483 -0.09272 0.0816 -0.09526 0.0816 -0.09503 C 0.08333 -0.09688 0.08472 -0.09989 0.08681 -0.09989 C 0.09028 -0.09989 0.09688 -0.09526 0.09688 -0.09503 C 0.10729 -0.07538 0.09323 -0.09919 0.10538 -0.08624 C 0.10972 -0.08139 0.11024 -0.07168 0.11389 -0.0659 C 0.12188 -0.05295 0.12882 -0.03931 0.13594 -0.02544 C 0.1434 -0.01087 0.1533 0.00139 0.16129 0.01526 C 0.16736 0.02589 0.17049 0.03746 0.17483 0.04925 C 0.1757 0.05133 0.17552 0.0541 0.17656 0.05595 C 0.17795 0.0585 0.18021 0.06011 0.1816 0.06266 C 0.18733 0.07237 0.18976 0.08185 0.19861 0.08763 C 0.20434 0.09133 0.21111 0.09156 0.21719 0.09433 C 0.21771 0.09433 0.23455 0.09225 0.23594 0.08971 C 0.23906 0.08393 0.23924 0.07607 0.24097 0.06936 L 0.24097 0.06959 C 0.24861 0.0541 0.25313 0.03468 0.26476 0.02428 C 0.2658 0.02196 0.26684 0.01965 0.26806 0.01757 C 0.26962 0.01503 0.2717 0.01341 0.27309 0.01087 C 0.27483 0.0074 0.27518 0.00324 0.27656 -0.00046 " pathEditMode="relative" rAng="0" ptsTypes="ffffffffffffffffffFffff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59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1" grpId="1" animBg="1"/>
      <p:bldP spid="16" grpId="0"/>
      <p:bldP spid="40" grpId="0" animBg="1"/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75260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দলীয় কাজ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আড় এবং লম্বিক তরঙ্গের ক্ষেত্রে মাধ্যমের কণাগুলোর কম্পন তরঙ্গের অভিমুখের সাথে কিভাবে থাকে –ব্যাখ্যা কর।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3464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117</Words>
  <Application>Microsoft Office PowerPoint</Application>
  <PresentationFormat>On-screen Show (4:3)</PresentationFormat>
  <Paragraphs>43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Didar</cp:lastModifiedBy>
  <cp:revision>115</cp:revision>
  <dcterms:created xsi:type="dcterms:W3CDTF">2006-08-16T00:00:00Z</dcterms:created>
  <dcterms:modified xsi:type="dcterms:W3CDTF">2013-04-13T05:02:37Z</dcterms:modified>
</cp:coreProperties>
</file>